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7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96" d="100"/>
          <a:sy n="96" d="100"/>
        </p:scale>
        <p:origin x="-388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6C27-8901-EE2B-6AC5-F7235684A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A5DB9-13F8-060C-8C3C-62F36CFE9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1E56-622F-F0F4-06C2-197A2219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C14B3-8F93-498E-5F12-8F10AD4C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DBAA8-55CF-C964-E76F-DD7B92C3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507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E84F-8079-AEBA-A632-77E735A0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5DDAF-BF87-E3AC-9043-A1D44704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F0054-7AD9-D8B4-5403-E35C171D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ABFCA-D359-8553-1335-045B0E30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E6294-9137-AD88-B04F-128C321C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691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C46A3-B9EC-674C-F5DC-02B7FE6B4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A1504-4E44-FC96-B8B0-B58A25EF9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3AD5-4F70-FA70-35EE-99265FB9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8A036-C44C-7132-0EFE-1AA0DC77B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DC63D-C3D6-DED8-56FC-187CB27C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196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79BC-5148-0638-498B-85FDDF4C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3FF7-3E8C-B8D8-D00B-BBF74AC2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E333-520B-5A2C-560B-77198A32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69CF7-E47E-EA83-EB03-8EB10D4C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B79B4-BB3C-5B29-CAEF-E3930721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07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F041-F674-5FB3-7336-EAEB2F09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353C-F762-EC87-865E-91C3AA25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677CA-7FA1-ABA3-4C11-7C11A97E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5AAA-8970-ED1F-80C1-2F0D2010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8C221-99AD-93D2-D1B9-19AC5028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974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9117-B9CA-2906-E3FC-5D040A25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9EA66-F748-0E67-2874-0C4A37FD4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39DFB-7DDE-0E00-91B5-AB65A9A1C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F189-9D3E-47B4-F980-92381458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01DE-8B18-A015-CA6A-FE665454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312E0-B745-CAA5-8CDD-F614E53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013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13CB-231A-EEB9-B71D-DBBFE946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B94C7-2F5C-EA06-7B31-8C0873450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E149D-3535-B0FC-4D25-C353D1A08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CBE08-5D93-5962-330D-F81748F6A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251B1-EA9A-C88B-4961-13E40161D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431AE-1C6B-B85B-EC3A-FCD218CA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876AF8-46C2-8F78-7023-685558A1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74FE4-7268-3A4C-B922-80F0E877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297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DAA8-91BC-E3EE-2CF8-B93CE983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2D6B6-6D03-8F27-2393-D9A41DDC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02E11-8FD2-75C2-A793-3F8EC3C2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8C33F-6586-6899-C440-F745CB7A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87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A8D6E-A62D-DA45-69A5-7A82B1B5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E4CF9-815D-D982-BB8C-8D3EE285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8DA2-F830-595C-B1CA-FDE342E0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22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AE8C-24A3-283D-1FEB-62AD8D1E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8830-03C4-BB76-B959-15F1BB901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506B0-CB88-E8BD-A41A-046B58FCD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70E77-3F95-D94E-7FF8-F9F40161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936BB-67A7-1130-14A7-B2729B28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5E014-2E37-921A-F88F-EBCFDA7C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59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09CF9-D4FB-7FA8-28EA-411B68A9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58C89-5655-440F-9D39-1DB5256A6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7B441-98FD-1999-0581-C4EF22CD5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7940A-AFC6-2282-C846-CCE1750D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339FC-38E4-BC50-73D0-5B2B5D4E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FFC14-B276-E3FA-675B-8864CACA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86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3BD37-6D15-A080-6D34-C695436A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7519-B853-29BC-F90D-08F5F2BE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9027-B6CF-6F53-46D1-F970DED2C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1ABC3-C1A6-4A13-B7D2-2807E3AF939F}" type="datetimeFigureOut">
              <a:rPr lang="en-ID" smtClean="0"/>
              <a:t>25/05/2024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138-7E3B-932B-0ACA-9EBC6660C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A595-4529-1114-1AF4-1304FC38B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9B29E-B702-49A9-BD7E-380283B29F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9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DC1E-8799-1401-1E52-2F8DBFF39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Proyek</a:t>
            </a:r>
            <a:r>
              <a:rPr lang="en-US" dirty="0"/>
              <a:t> Akhir </a:t>
            </a:r>
            <a:r>
              <a:rPr lang="en-US" dirty="0" err="1"/>
              <a:t>Kelas</a:t>
            </a:r>
            <a:r>
              <a:rPr lang="en-US" dirty="0"/>
              <a:t> Work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8F213-3B06-A565-F0DE-0F0C92CCF7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Sion Hadad Halim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3710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26FC-5832-CE19-3D96-D12C6796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1E0B-4519-C7A6-5128-C07BE833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Pada 1D-Visualization,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</a:t>
            </a:r>
            <a:r>
              <a:rPr lang="en-US" dirty="0" err="1"/>
              <a:t>berbentuk</a:t>
            </a:r>
            <a:r>
              <a:rPr lang="en-US" dirty="0"/>
              <a:t> skewed.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log-10, 2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 </a:t>
            </a:r>
            <a:r>
              <a:rPr lang="en-US" dirty="0" err="1"/>
              <a:t>distribusinya</a:t>
            </a:r>
            <a:r>
              <a:rPr lang="en-US" dirty="0"/>
              <a:t> (</a:t>
            </a:r>
            <a:r>
              <a:rPr lang="en-US" dirty="0" err="1"/>
              <a:t>hanya</a:t>
            </a:r>
            <a:r>
              <a:rPr lang="en-US" dirty="0"/>
              <a:t> yang </a:t>
            </a:r>
            <a:r>
              <a:rPr lang="en-US" dirty="0" err="1"/>
              <a:t>GarageArea</a:t>
            </a:r>
            <a:r>
              <a:rPr lang="en-US" dirty="0"/>
              <a:t> yang </a:t>
            </a:r>
            <a:r>
              <a:rPr lang="en-US" dirty="0" err="1"/>
              <a:t>masih</a:t>
            </a:r>
            <a:r>
              <a:rPr lang="en-US" dirty="0"/>
              <a:t> right-skewed)</a:t>
            </a:r>
          </a:p>
          <a:p>
            <a:r>
              <a:rPr lang="en-US" dirty="0" err="1"/>
              <a:t>Untuk</a:t>
            </a:r>
            <a:r>
              <a:rPr lang="en-US" dirty="0"/>
              <a:t> 2D Visualization,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GrLivArea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Sale Price dan juga </a:t>
            </a:r>
            <a:r>
              <a:rPr lang="en-US" dirty="0" err="1"/>
              <a:t>GarageArea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SalePrice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R^2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grafiknya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GrLivArea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SalePrice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GarageArea</a:t>
            </a:r>
            <a:r>
              <a:rPr lang="en-US" dirty="0"/>
              <a:t>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persebaran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 di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GrLivArea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rapat</a:t>
            </a:r>
            <a:r>
              <a:rPr lang="en-US" dirty="0"/>
              <a:t> </a:t>
            </a:r>
            <a:r>
              <a:rPr lang="en-US" dirty="0" err="1"/>
              <a:t>sebarannya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Garage Area.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224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4541F-5887-63DC-01B6-9C681D74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B693E-D417-B32A-761E-F77736F7B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7968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38A206-E76F-EF9A-A4F7-8F74B8D9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483FA9-5AF4-6039-A4AB-95091C11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D705C-1458-BFB6-3EEA-A7C2EFBC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617368" cy="2141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D934B-0559-3884-A06C-2E9149E3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6436"/>
            <a:ext cx="6617368" cy="1681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735D2-40B4-C881-6D16-8EE3A1380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359" y="1594720"/>
            <a:ext cx="521090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38A206-E76F-EF9A-A4F7-8F74B8D9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483FA9-5AF4-6039-A4AB-95091C11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26366-D660-D863-D8F6-14CE8B33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24" y="1825625"/>
            <a:ext cx="10010352" cy="41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984-E09F-8F8D-5984-3E2D424B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4DA6-6160-193E-CE3C-A53832B7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43759-277B-C889-EE36-7F159FA0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5" y="1391111"/>
            <a:ext cx="8812690" cy="52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1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984-E09F-8F8D-5984-3E2D424B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4DA6-6160-193E-CE3C-A53832B7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B5021-73BA-6807-CAC4-7AD5CA4D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4" y="1376015"/>
            <a:ext cx="3873296" cy="291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57191-EF39-6BC9-68CC-A248F497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650" y="1339921"/>
            <a:ext cx="3779625" cy="2880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80478-59BD-4605-862F-FB437AE9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156" y="1218429"/>
            <a:ext cx="4048369" cy="3088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D03AF-6FD9-9E67-B2BF-DBACAE275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22" y="4159032"/>
            <a:ext cx="3292573" cy="2645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B6F350-7CD0-81FC-E09C-076E0588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969" y="4220666"/>
            <a:ext cx="3330947" cy="2584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D4052-5B1A-3F56-DF2A-F3DB25D14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906" y="4316618"/>
            <a:ext cx="3328778" cy="2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7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A176-509B-A1C1-D653-4CB6CC4F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324853"/>
            <a:ext cx="3031959" cy="62082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Korelasi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Makin </a:t>
            </a:r>
            <a:r>
              <a:rPr lang="en-US" dirty="0" err="1"/>
              <a:t>terang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,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terkorelasi</a:t>
            </a:r>
            <a:r>
              <a:rPr lang="en-US" dirty="0"/>
              <a:t> (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alias </a:t>
            </a:r>
            <a:r>
              <a:rPr lang="en-US" dirty="0" err="1"/>
              <a:t>korelasi</a:t>
            </a:r>
            <a:r>
              <a:rPr lang="en-US" dirty="0"/>
              <a:t> 1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654D6A-8A81-F8E8-FC83-F7C05887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0"/>
            <a:ext cx="8823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2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E11754-5159-E820-1AD0-5A78D43D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Machine Learning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4F55A-F2E0-4A4C-9649-813B3F2AD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44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1FEF-2641-7A65-4A68-755CBDAE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Machine Learning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A403-20D3-72AE-19B3-6C2268BAB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39507-DA6F-BD20-AD87-68E21606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22" y="1372009"/>
            <a:ext cx="4556878" cy="158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7BB44-D5EE-63A5-D196-8E557AF1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63" y="3023535"/>
            <a:ext cx="5065675" cy="3932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7C886-F51F-F965-374E-2DCCD7B4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998" y="1492325"/>
            <a:ext cx="2725804" cy="51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CB0A-781B-245B-A928-E24067F1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A6C0-F59D-7924-8731-FC916327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DF9D8-39B8-A9A3-8F7E-7EBF4E31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6582640" cy="5421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966E7-2342-C5E2-F233-0E21B6C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01" y="1505645"/>
            <a:ext cx="5571899" cy="41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6EA4E1-E9FD-CAC1-86B1-CB9C3210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6B6B0-16EC-2E32-190C-DE0657D8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43F52"/>
                </a:solidFill>
                <a:effectLst/>
                <a:highlight>
                  <a:srgbClr val="FEFEFE"/>
                </a:highlight>
                <a:latin typeface="Montserrat" panose="00000500000000000000" pitchFamily="2" charset="0"/>
              </a:rPr>
              <a:t>Sales Force Training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57775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CBC3-BD71-B13E-6CBE-F46AE986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with k-means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8BB5-ED30-00E7-1FCB-97396991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78228-58EF-E899-0598-1078A1C4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159"/>
            <a:ext cx="7763958" cy="38962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C6A39BD-300A-B3F8-5021-617C91A3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901" y="1825625"/>
            <a:ext cx="43243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4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CFE7-07BB-2247-14BB-C7F7C851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Centers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1E00-AB86-AEA0-2AB7-D11C4B37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12450-29D2-E4B8-43FE-2B4DEBE2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" y="1633287"/>
            <a:ext cx="10872537" cy="46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92F6-2E25-E44B-6803-50761E6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Count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3636-2810-56D1-EC29-73E196DD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1420-DB49-94D2-AAD8-49453441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0" y="1429953"/>
            <a:ext cx="6344756" cy="53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7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8476-5667-3D37-AF5D-A418862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the Model Accuracy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B580-3227-F7F4-88ED-B1EA3A57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F012B-6AB3-ECE1-5659-E8000A18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690688"/>
            <a:ext cx="8478433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8476-5667-3D37-AF5D-A418862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the Model Accuracy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B580-3227-F7F4-88ED-B1EA3A57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B0274-C0C3-D45F-0A81-4F624DC6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35" y="1690688"/>
            <a:ext cx="1024772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F683-7A74-38C6-38CD-B8395DAD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Cek </a:t>
            </a:r>
            <a:r>
              <a:rPr lang="en-US" dirty="0" err="1"/>
              <a:t>NaN</a:t>
            </a:r>
            <a:r>
              <a:rPr lang="en-US" dirty="0"/>
              <a:t> values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907C-767F-E709-D5F7-B5106CA5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AF002-E124-6E35-EAD2-C40B6138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51" y="1871598"/>
            <a:ext cx="4126302" cy="416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6A3EF-B492-228C-CB9F-B87DAC26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86" y="1871598"/>
            <a:ext cx="4126301" cy="41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F449-5A62-9BD8-38C6-6077BFDC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Decision Tree dan Confusion Matrix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FF2D-8C07-2B15-633D-B3D408B7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8DC58-C860-DFEE-38F5-205DC5B5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60" y="1690688"/>
            <a:ext cx="5009188" cy="4424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F82AA-6DE1-729E-3B86-FFD1F1758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07" y="1610185"/>
            <a:ext cx="412490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07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94C-D1C0-E63D-793B-82F49203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Random Forest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9F97-2E9D-534A-00B0-2E6464368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29D83-579B-A656-B4EC-85B7E4FE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3" y="1407694"/>
            <a:ext cx="5134193" cy="4995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9AE77-A5B2-CB51-CE77-72BE9007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7694"/>
            <a:ext cx="5134193" cy="50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63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27C6-033B-3731-B4CB-5E038A71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Random Forest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0163B-4AE5-E3CD-7B32-D83F76DA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075DE-472D-A51D-D1D5-7F9A0D79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47" y="1825625"/>
            <a:ext cx="10499053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61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044E0-1452-0DCA-E524-C1A320E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B5BA3-3D46-E9F7-7B0F-AAE086F0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– Artificial Neural Network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688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1FF506-1A1C-057C-EAB6-E40CEE6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Tendensi</a:t>
            </a:r>
            <a:r>
              <a:rPr lang="en-US" dirty="0"/>
              <a:t> dan Variability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40B7B0-B835-6248-DE2F-52D5B148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2DE1B-78AA-0DB8-399B-7B783A81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57" y="1586910"/>
            <a:ext cx="614448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5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70A7DF-299C-A898-FE78-A9C289AD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ABB8B-69EB-95A3-9082-6A8E2055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dataset </a:t>
            </a:r>
            <a:r>
              <a:rPr lang="en-US" dirty="0" err="1"/>
              <a:t>foto</a:t>
            </a:r>
            <a:r>
              <a:rPr lang="en-US" dirty="0"/>
              <a:t> X-Ray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paru-paru</a:t>
            </a:r>
            <a:r>
              <a:rPr lang="en-US" dirty="0"/>
              <a:t>, </a:t>
            </a:r>
            <a:r>
              <a:rPr lang="en-US" dirty="0" err="1"/>
              <a:t>satu</a:t>
            </a:r>
            <a:r>
              <a:rPr lang="en-US" dirty="0"/>
              <a:t> folder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paru-paru</a:t>
            </a:r>
            <a:r>
              <a:rPr lang="en-US" dirty="0"/>
              <a:t> normal, dan </a:t>
            </a:r>
            <a:r>
              <a:rPr lang="en-US" dirty="0" err="1"/>
              <a:t>satu</a:t>
            </a:r>
            <a:r>
              <a:rPr lang="en-US" dirty="0"/>
              <a:t> folder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paru-paru</a:t>
            </a:r>
            <a:r>
              <a:rPr lang="en-US" dirty="0"/>
              <a:t> yang </a:t>
            </a:r>
            <a:r>
              <a:rPr lang="en-US" dirty="0" err="1"/>
              <a:t>terkena</a:t>
            </a:r>
            <a:r>
              <a:rPr lang="en-US" dirty="0"/>
              <a:t> Tuberculosis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F3EC1-EB8A-87AA-7F29-618680B7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2" y="3163788"/>
            <a:ext cx="2883796" cy="3329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45AE6-36E4-44DC-9D09-750CCAAF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34" y="3202157"/>
            <a:ext cx="2781574" cy="3174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BC18C-093D-DC46-BF46-9C2F2CD9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94" y="3402349"/>
            <a:ext cx="2655364" cy="2974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04E61-AE10-DC57-C1CA-6D3913868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042" y="3361903"/>
            <a:ext cx="2686315" cy="30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3B33-3488-CDEC-A253-344942A4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Sebaran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E8B3-3A62-94BD-4C92-A868B40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E8926-E111-FB24-D8D8-FCDF6768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455"/>
            <a:ext cx="5850944" cy="3116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B14E-4746-0B0F-20F2-19D73144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56" y="2117455"/>
            <a:ext cx="5850944" cy="31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8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9DAB-340C-03E6-2E9D-0B349F38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A7A6-AEEC-7563-22E2-70F53CA5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data,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RawData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119E3-E0CE-E73B-5891-378570B7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69" y="2658978"/>
            <a:ext cx="4879631" cy="4086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BF5C9-02E7-FD3F-ACF2-369B9D0B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95" y="2579945"/>
            <a:ext cx="3700052" cy="1942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94FDB-2A9E-5837-8EDB-E3E98135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95" y="4657055"/>
            <a:ext cx="3700052" cy="20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71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D178-8C80-8695-0622-5C27C177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168"/>
            <a:ext cx="6952049" cy="1039520"/>
          </a:xfrm>
        </p:spPr>
        <p:txBody>
          <a:bodyPr/>
          <a:lstStyle/>
          <a:p>
            <a:r>
              <a:rPr lang="en-US" dirty="0" err="1"/>
              <a:t>Perbandingan</a:t>
            </a:r>
            <a:r>
              <a:rPr lang="en-US" dirty="0"/>
              <a:t> Data - Normal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795C-C1D3-CAF2-D715-283CF01F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87D3C9-65C1-1BD3-D245-711C87B8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65" y="1479884"/>
            <a:ext cx="7694938" cy="53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7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D178-8C80-8695-0622-5C27C177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168"/>
            <a:ext cx="6952049" cy="1039520"/>
          </a:xfrm>
        </p:spPr>
        <p:txBody>
          <a:bodyPr/>
          <a:lstStyle/>
          <a:p>
            <a:r>
              <a:rPr lang="en-US" dirty="0" err="1"/>
              <a:t>Perbandingan</a:t>
            </a:r>
            <a:r>
              <a:rPr lang="en-US" dirty="0"/>
              <a:t> Data - TB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795C-C1D3-CAF2-D715-283CF01F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C9D121-76C1-8313-EE94-B4EE527F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8" y="1491916"/>
            <a:ext cx="7677723" cy="5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54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0DFF-7ED6-7F8D-4150-7DC7FD19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Image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885B-DE42-4B5A-E915-1B735625E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Mengcrop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me-remove blank space </a:t>
            </a:r>
            <a:r>
              <a:rPr lang="en-US" dirty="0" err="1"/>
              <a:t>dari</a:t>
            </a:r>
            <a:r>
              <a:rPr lang="en-US" dirty="0"/>
              <a:t> data,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region yang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dianalisis</a:t>
            </a:r>
            <a:endParaRPr lang="en-US" dirty="0"/>
          </a:p>
          <a:p>
            <a:r>
              <a:rPr lang="en-US" dirty="0"/>
              <a:t>Cek </a:t>
            </a:r>
            <a:r>
              <a:rPr lang="en-US" dirty="0" err="1"/>
              <a:t>sebaran</a:t>
            </a:r>
            <a:r>
              <a:rPr lang="en-US" dirty="0"/>
              <a:t> grayscale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02754-7979-DA4E-2295-15F67626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54" y="3156040"/>
            <a:ext cx="5983291" cy="33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9638-361E-8253-00A4-2441FEBC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9A2B-A202-4CA4-8E5A-675D7FA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148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</a:t>
            </a:r>
            <a:r>
              <a:rPr lang="en-ID" dirty="0"/>
              <a:t> abnormal TB image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881C6-E615-FD0B-7E8B-483BBA1A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07" y="0"/>
            <a:ext cx="821473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26DD-F1E5-83BD-EECD-801D94BA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3261412"/>
            <a:ext cx="3677163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9638-361E-8253-00A4-2441FEBC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9A2B-A202-4CA4-8E5A-675D7FA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148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</a:t>
            </a:r>
            <a:r>
              <a:rPr lang="en-ID" dirty="0"/>
              <a:t> abnormal Normal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535A-8145-B6F4-CDB8-CE3F84CD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3" y="2754894"/>
            <a:ext cx="3191320" cy="303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2160A-844E-092E-59E9-C60DC596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62" y="0"/>
            <a:ext cx="817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5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C7E0-9078-8A6E-AD93-2704E24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blank space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26B4-F393-D619-AD99-7F4EE74A2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70D51-27DD-EF1B-5772-1EBF7302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7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C7E0-9078-8A6E-AD93-2704E24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blank space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26B4-F393-D619-AD99-7F4EE74A2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BEDBB-BD9A-03E6-BE99-819D72C4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18" y="1339702"/>
            <a:ext cx="7917963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6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3BD3-AE2F-57B2-DD81-0DFEE242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Hipotesis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8211-FD4A-6E06-0A5A-C3CDB942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1430" y="1825625"/>
            <a:ext cx="283237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Critical region: t &gt; 1,71 t </a:t>
            </a:r>
            <a:r>
              <a:rPr lang="en-US" dirty="0" err="1"/>
              <a:t>bukan</a:t>
            </a:r>
            <a:r>
              <a:rPr lang="en-US" dirty="0"/>
              <a:t> di critical region,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mereject</a:t>
            </a:r>
            <a:r>
              <a:rPr lang="en-US" dirty="0"/>
              <a:t> H0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H0 </a:t>
            </a:r>
            <a:r>
              <a:rPr lang="en-US" dirty="0" err="1"/>
              <a:t>benar</a:t>
            </a:r>
            <a:r>
              <a:rPr lang="en-US" dirty="0"/>
              <a:t>: Rata-rata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25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100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D1F2-3F5E-C55E-9904-CAC6F230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2" y="1690688"/>
            <a:ext cx="7520219" cy="47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0C03A-9D48-5367-AC28-FE2005E6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F2E0B-12E7-D2B6-29ED-B639A6971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2839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CD4BE-4DA8-0D5C-EC57-0856D902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B9C545-44CF-11D2-4F6B-D2B5C68A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alternatif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menyeimbangkan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augment data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(</a:t>
            </a:r>
            <a:r>
              <a:rPr lang="en-ID" dirty="0" err="1"/>
              <a:t>contoh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data tb yang 700 </a:t>
            </a:r>
            <a:r>
              <a:rPr lang="en-ID" dirty="0" err="1"/>
              <a:t>ditambah</a:t>
            </a:r>
            <a:r>
              <a:rPr lang="en-ID" dirty="0"/>
              <a:t> </a:t>
            </a:r>
            <a:r>
              <a:rPr lang="en-ID" dirty="0" err="1"/>
              <a:t>jadi</a:t>
            </a:r>
            <a:r>
              <a:rPr lang="en-ID" dirty="0"/>
              <a:t> 3500 agar </a:t>
            </a:r>
            <a:r>
              <a:rPr lang="en-ID" dirty="0" err="1"/>
              <a:t>setara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normal,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merotasi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dan </a:t>
            </a:r>
            <a:r>
              <a:rPr lang="en-ID" dirty="0" err="1"/>
              <a:t>translasi</a:t>
            </a:r>
            <a:r>
              <a:rPr lang="en-ID" dirty="0"/>
              <a:t> (over-sampling)</a:t>
            </a:r>
          </a:p>
          <a:p>
            <a:r>
              <a:rPr lang="en-ID" dirty="0"/>
              <a:t>Tapi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supaya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kenyataan</a:t>
            </a:r>
            <a:r>
              <a:rPr lang="en-ID" dirty="0"/>
              <a:t> (</a:t>
            </a:r>
            <a:r>
              <a:rPr lang="en-ID" dirty="0" err="1"/>
              <a:t>memang</a:t>
            </a:r>
            <a:r>
              <a:rPr lang="en-ID" dirty="0"/>
              <a:t> yang </a:t>
            </a:r>
            <a:r>
              <a:rPr lang="en-ID" dirty="0" err="1"/>
              <a:t>berpenyakit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jumlahnya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yang normal), </a:t>
            </a:r>
            <a:r>
              <a:rPr lang="en-ID" dirty="0" err="1"/>
              <a:t>jadi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data tb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, 700 (imbalanced)</a:t>
            </a:r>
          </a:p>
        </p:txBody>
      </p:sp>
    </p:spTree>
    <p:extLst>
      <p:ext uri="{BB962C8B-B14F-4D97-AF65-F5344CB8AC3E}">
        <p14:creationId xmlns:p14="http://schemas.microsoft.com/office/powerpoint/2010/main" val="4122989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CD4BE-4DA8-0D5C-EC57-0856D902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B9C545-44CF-11D2-4F6B-D2B5C68A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B5E12-CF63-298D-D64F-58FEB71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09" y="1417676"/>
            <a:ext cx="7739181" cy="54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4F2E-4350-3ACE-0986-59E1FD53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38E0-69FD-EEFA-3978-A7F85827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2777" cy="4351338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visual dan </a:t>
            </a:r>
            <a:r>
              <a:rPr lang="en-US" dirty="0" err="1"/>
              <a:t>menaikkan</a:t>
            </a:r>
            <a:r>
              <a:rPr lang="en-US" dirty="0"/>
              <a:t> detail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US" dirty="0"/>
          </a:p>
          <a:p>
            <a:r>
              <a:rPr lang="en-US" dirty="0" err="1"/>
              <a:t>Pertama-tama</a:t>
            </a:r>
            <a:r>
              <a:rPr lang="en-US" dirty="0"/>
              <a:t>,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kontras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E1FE9-3D5D-333A-1EE2-513FF771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95" y="1340283"/>
            <a:ext cx="7052470" cy="49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4F2E-4350-3ACE-0986-59E1FD53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38E0-69FD-EEFA-3978-A7F85827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65" y="1863060"/>
            <a:ext cx="3636335" cy="4351338"/>
          </a:xfrm>
        </p:spPr>
        <p:txBody>
          <a:bodyPr/>
          <a:lstStyle/>
          <a:p>
            <a:r>
              <a:rPr lang="en-US" dirty="0" err="1"/>
              <a:t>Kedua</a:t>
            </a:r>
            <a:r>
              <a:rPr lang="en-US" dirty="0"/>
              <a:t>, Histogram Equalization,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kontras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menyeluruh</a:t>
            </a:r>
            <a:r>
              <a:rPr lang="en-US" dirty="0"/>
              <a:t>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brightness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6174-EDB4-C165-BA2F-68215814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500" y="1148316"/>
            <a:ext cx="7632500" cy="53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4F2E-4350-3ACE-0986-59E1FD53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38E0-69FD-EEFA-3978-A7F85827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65" y="1863060"/>
            <a:ext cx="3636335" cy="4351338"/>
          </a:xfrm>
        </p:spPr>
        <p:txBody>
          <a:bodyPr/>
          <a:lstStyle/>
          <a:p>
            <a:r>
              <a:rPr lang="en-US" dirty="0" err="1"/>
              <a:t>Ketiga</a:t>
            </a:r>
            <a:r>
              <a:rPr lang="en-US" dirty="0"/>
              <a:t>, Adaptive Histogram Equalization: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kontras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detail </a:t>
            </a:r>
            <a:r>
              <a:rPr lang="en-US" dirty="0" err="1"/>
              <a:t>lokal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8788AF-FB61-EAE5-EEC3-0537F943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500" y="1325563"/>
            <a:ext cx="740648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781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4F2E-4350-3ACE-0986-59E1FD53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38E0-69FD-EEFA-3978-A7F85827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66" y="3019646"/>
            <a:ext cx="2224071" cy="3194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  <a:r>
              <a:rPr lang="en-US" dirty="0" err="1"/>
              <a:t>dari</a:t>
            </a:r>
            <a:r>
              <a:rPr lang="en-US" dirty="0"/>
              <a:t> Image Enhancement</a:t>
            </a:r>
            <a:endParaRPr lang="en-ID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27BD12-97AC-B459-ECBD-7EBCFF7E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0" y="1696004"/>
            <a:ext cx="8789580" cy="40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80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EC4A1E-15F1-CABA-C4B0-FA0D4E05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98F3-CAE5-F1F7-326B-901F4490C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0849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BB2807-84CF-9387-38E2-14FF6462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CNN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9E8EB5-275A-CA7A-328E-39116D93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83B29-4D62-6C1A-258A-EE700517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86" y="1494677"/>
            <a:ext cx="485842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89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7264-C561-0F0C-99DB-22EBF292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Dataset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A7BB-90D6-C0A8-E870-CEAADAAA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Membaagi</a:t>
            </a:r>
            <a:r>
              <a:rPr lang="en-US" dirty="0"/>
              <a:t> dataset, 80% training, 10% Validation, 10% testing</a:t>
            </a:r>
            <a:endParaRPr lang="en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3AC28B-653F-DB79-B3E3-8FCABF117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12192000" cy="40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15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C5E19A-3367-C4B5-28F3-E0350EDA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54400-CA7C-F350-23D7-B7268B69D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Housing Price</a:t>
            </a:r>
          </a:p>
        </p:txBody>
      </p:sp>
    </p:spTree>
    <p:extLst>
      <p:ext uri="{BB962C8B-B14F-4D97-AF65-F5344CB8AC3E}">
        <p14:creationId xmlns:p14="http://schemas.microsoft.com/office/powerpoint/2010/main" val="2842496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4AAD-A03F-5328-8DBE-9CE698A6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0107-4A97-4D9D-17F3-0CCB8792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4E8821-4F91-5D56-52B3-69ADBDB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7"/>
            <a:ext cx="12192000" cy="56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70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 - </a:t>
            </a:r>
            <a:r>
              <a:rPr lang="fi-FI" dirty="0"/>
              <a:t>tanpa mengaplikasikan teknik apapun ke dataset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DA453-136E-CB4A-6E4D-D34D4300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000"/>
            <a:ext cx="4953691" cy="376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F4F-CE13-ED27-C30C-3B24E860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5658"/>
            <a:ext cx="499179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90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 - </a:t>
            </a:r>
            <a:r>
              <a:rPr lang="fi-FI" dirty="0"/>
              <a:t>tanpa mengaplikasikan teknik apapun ke dataset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050BC-00C4-E2ED-5A31-3DD14467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5" y="2647197"/>
            <a:ext cx="3323240" cy="288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5FD15-C878-9409-D5EE-47327517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25" y="2996502"/>
            <a:ext cx="7172546" cy="25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2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 - </a:t>
            </a:r>
            <a:r>
              <a:rPr lang="fi-FI" dirty="0"/>
              <a:t>tanpa mengaplikasikan teknik apapun ke dataset</a:t>
            </a:r>
            <a:endParaRPr lang="en-ID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4E47832-E3F0-1C31-D16A-589CCF88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08" y="2393623"/>
            <a:ext cx="7213784" cy="44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5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351338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dengan</a:t>
            </a:r>
            <a:r>
              <a:rPr lang="en-US" dirty="0"/>
              <a:t> Image enhancement – contrast stretching</a:t>
            </a:r>
            <a:endParaRPr lang="en-ID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5B1ABC-E1D1-65B0-D256-F4C774F7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89" y="2241267"/>
            <a:ext cx="9118222" cy="42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537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900144" cy="4351338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dengan</a:t>
            </a:r>
            <a:r>
              <a:rPr lang="en-US" dirty="0"/>
              <a:t> Image enhancement – contrast stretching</a:t>
            </a:r>
          </a:p>
          <a:p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baseline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F8D9-48F8-C51D-BC3C-7028AA23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3291"/>
            <a:ext cx="4906060" cy="382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89E0D-1F01-EA44-2D41-17D38234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7" y="2663291"/>
            <a:ext cx="4867954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37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7CEC-BAC6-A03C-88DC-C826948C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5FC5-BC10-844F-7FA1-1DC14B21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351338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dengan</a:t>
            </a:r>
            <a:r>
              <a:rPr lang="en-US" dirty="0"/>
              <a:t> Image enhancement – contrast stretching</a:t>
            </a:r>
          </a:p>
          <a:p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menurun</a:t>
            </a:r>
            <a:r>
              <a:rPr lang="en-US" dirty="0"/>
              <a:t> </a:t>
            </a:r>
            <a:r>
              <a:rPr lang="en-US" dirty="0" err="1"/>
              <a:t>ketimbang</a:t>
            </a:r>
            <a:r>
              <a:rPr lang="en-US" dirty="0"/>
              <a:t> baseline </a:t>
            </a:r>
            <a:r>
              <a:rPr lang="en-US" dirty="0" err="1"/>
              <a:t>tadi</a:t>
            </a:r>
            <a:r>
              <a:rPr lang="en-US" dirty="0"/>
              <a:t>, baseline di </a:t>
            </a:r>
            <a:r>
              <a:rPr lang="en-US" dirty="0" err="1"/>
              <a:t>kisaran</a:t>
            </a:r>
            <a:r>
              <a:rPr lang="en-US" dirty="0"/>
              <a:t> 93%, di contrast stretching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83%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E6EB8-016C-D8BB-1D25-5DBF9A56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8" y="3429000"/>
            <a:ext cx="3810562" cy="2163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C9F85-F0BE-78BE-3001-A80A846D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90" y="3429000"/>
            <a:ext cx="7216318" cy="21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29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82FD-17AD-0ABE-D912-BF021310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B6CB-324C-2A6F-972C-09C90958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812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2FBA4-3033-0533-AAD9-46CA7B12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Visualization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51C05-52E1-828C-EC68-EDA84D84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8D0DE-2E58-61A8-5E08-0DB7E551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590"/>
            <a:ext cx="4373650" cy="3435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EB11F-82F2-41DA-5A18-5D9B78DA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50" y="2283590"/>
            <a:ext cx="4359766" cy="3435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2BA293-BB51-1A56-9E94-37DFD87C7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080" y="2633353"/>
            <a:ext cx="3300919" cy="25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2FBA4-3033-0533-AAD9-46CA7B12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Visualization - Distribution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51C05-52E1-828C-EC68-EDA84D84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C0D17-57D8-DCE6-0DEF-D2265A52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9547"/>
            <a:ext cx="3692453" cy="2981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2E281-7D24-BA93-A1B1-59FEABB7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98" y="2657915"/>
            <a:ext cx="4074404" cy="2957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D5A88-16C9-9C52-C6C2-F9457B317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547" y="2823104"/>
            <a:ext cx="3547343" cy="2548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E8773-4FE6-3395-D7FC-65D272F44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55" y="1792644"/>
            <a:ext cx="2619741" cy="704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0C8AD8-2974-2A48-0A8D-458770F2A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972" y="1783117"/>
            <a:ext cx="2591162" cy="7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2747DF-1CED-1C2D-6276-4CD1FB6DB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906" y="1792644"/>
            <a:ext cx="258163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2FBA4-3033-0533-AAD9-46CA7B12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Visualization – Distribution with Log-10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51C05-52E1-828C-EC68-EDA84D84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19493-09C4-7FC2-CA54-126B6AB3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8" y="2290583"/>
            <a:ext cx="3871609" cy="3421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117ECB-BD3F-A6F6-95E9-9C04E7B3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95" y="2249071"/>
            <a:ext cx="4027314" cy="352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DC03C-B264-8768-D6A3-F9A1F6F6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5" y="2290583"/>
            <a:ext cx="3890663" cy="32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4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F1BB-87E3-155B-1A6D-F433D71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Visualization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0FB47-6BF2-E47F-228D-B3F36B7A7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E82A6-097E-262E-0AE8-946FCE02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8" y="1825625"/>
            <a:ext cx="5677692" cy="421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3C60B-6117-6E97-B53D-82D87A7C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0" y="1873257"/>
            <a:ext cx="56586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596</Words>
  <Application>Microsoft Office PowerPoint</Application>
  <PresentationFormat>Widescreen</PresentationFormat>
  <Paragraphs>87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Montserrat</vt:lpstr>
      <vt:lpstr>Office Theme</vt:lpstr>
      <vt:lpstr>Proyek Akhir Kelas Work</vt:lpstr>
      <vt:lpstr>Case Study 1</vt:lpstr>
      <vt:lpstr>Analisis Tendensi dan Variability</vt:lpstr>
      <vt:lpstr>Uji Hipotesis</vt:lpstr>
      <vt:lpstr>Case Study 2</vt:lpstr>
      <vt:lpstr>1D Visualization</vt:lpstr>
      <vt:lpstr>1D Visualization - Distribution</vt:lpstr>
      <vt:lpstr>1D Visualization – Distribution with Log-10</vt:lpstr>
      <vt:lpstr>2D Visualization</vt:lpstr>
      <vt:lpstr>Analisis</vt:lpstr>
      <vt:lpstr>Case Study 3</vt:lpstr>
      <vt:lpstr>Exploratory Data Analysis</vt:lpstr>
      <vt:lpstr>Exploratory Data Analysis</vt:lpstr>
      <vt:lpstr>Exploratory Data Analysis</vt:lpstr>
      <vt:lpstr>Exploratory Data Analysis</vt:lpstr>
      <vt:lpstr>PowerPoint Presentation</vt:lpstr>
      <vt:lpstr>Tahapan Machine Learning</vt:lpstr>
      <vt:lpstr>Tahapan Machine Learning</vt:lpstr>
      <vt:lpstr>PowerPoint Presentation</vt:lpstr>
      <vt:lpstr>Clustering with k-means</vt:lpstr>
      <vt:lpstr>Cluster Centers</vt:lpstr>
      <vt:lpstr>Cluster Count</vt:lpstr>
      <vt:lpstr>Training and Testing the Model Accuracy</vt:lpstr>
      <vt:lpstr>Training and Testing the Model Accuracy</vt:lpstr>
      <vt:lpstr>Cek NaN values</vt:lpstr>
      <vt:lpstr>Buat Decision Tree dan Confusion Matrix</vt:lpstr>
      <vt:lpstr>Bandingkan dengan Random Forest</vt:lpstr>
      <vt:lpstr>Hasil Random Forest</vt:lpstr>
      <vt:lpstr>Case Study 4</vt:lpstr>
      <vt:lpstr>Deep Learning</vt:lpstr>
      <vt:lpstr>Identifikasi Sebaran Warna</vt:lpstr>
      <vt:lpstr>Preprocessing Data</vt:lpstr>
      <vt:lpstr>Perbandingan Data - Normal</vt:lpstr>
      <vt:lpstr>Perbandingan Data - TB</vt:lpstr>
      <vt:lpstr>Cropping Image</vt:lpstr>
      <vt:lpstr>PowerPoint Presentation</vt:lpstr>
      <vt:lpstr>PowerPoint Presentation</vt:lpstr>
      <vt:lpstr>Cropping blank space</vt:lpstr>
      <vt:lpstr>Cropping blank space</vt:lpstr>
      <vt:lpstr>Data Preparation</vt:lpstr>
      <vt:lpstr>Data Preparation</vt:lpstr>
      <vt:lpstr>Data Preparation</vt:lpstr>
      <vt:lpstr>Image Enhancement</vt:lpstr>
      <vt:lpstr>Image Enhancement</vt:lpstr>
      <vt:lpstr>Image Enhancement</vt:lpstr>
      <vt:lpstr>Image Enhancement</vt:lpstr>
      <vt:lpstr>Convolutional Neural Network</vt:lpstr>
      <vt:lpstr>Summary CNN</vt:lpstr>
      <vt:lpstr>Splitting Dataset</vt:lpstr>
      <vt:lpstr>PowerPoint Presentation</vt:lpstr>
      <vt:lpstr>Modeling</vt:lpstr>
      <vt:lpstr>Modeling</vt:lpstr>
      <vt:lpstr>Modeling</vt:lpstr>
      <vt:lpstr>Modeling</vt:lpstr>
      <vt:lpstr>Modeling</vt:lpstr>
      <vt:lpstr>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Proyek Akhir Kelas Work</dc:title>
  <dc:creator>Sion Hadad Halim</dc:creator>
  <cp:lastModifiedBy>Sion Hadad Halim</cp:lastModifiedBy>
  <cp:revision>6</cp:revision>
  <dcterms:created xsi:type="dcterms:W3CDTF">2024-05-25T14:28:04Z</dcterms:created>
  <dcterms:modified xsi:type="dcterms:W3CDTF">2024-05-27T16:33:35Z</dcterms:modified>
</cp:coreProperties>
</file>